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734A7-EC84-49F9-BA6E-1B1D248F7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F66554-342C-41A5-B311-C33BC1BCF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B4FFA3-C4CC-4DC0-9AFD-B9AA2C23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7DF95E-BBDB-480E-83A8-609D369F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E654AB-CADC-4835-B393-5FD7245D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88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2C85DB-3532-4BF3-9890-7015F6AE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021E01-5A55-4C77-A27F-720CE97AD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1B8BEE-0BB3-418F-8F06-D908CE3C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634ED6-5176-48FF-B663-18ED9B20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3944FF-D0CE-414C-91B0-D7D5A7D2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2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C558FD7-8F59-402B-B0E7-E772B4008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C5E2E72-AB8C-41FC-B70B-17F2A785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0317D9-348B-46C5-B49F-92337169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EC1B87-ED64-40B3-A3AD-11612042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BC53AC-9144-42CC-A417-F30B54F6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82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0FAB85-B6A8-4255-9C68-76F468C9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5E850C-FC99-4030-953E-F1C80051B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EC1E01-8E16-4BCF-ADAB-A2619115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E02900-C3C7-4E1F-AE1F-7D995510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3DAF35-3A2E-4C91-8AB6-D9056ED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0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887982-90B5-48A0-890B-BF11885E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C23445-A027-4656-B41F-FFEC88A30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FFAC03-C28E-44C6-9ED3-6FD046B7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A23DFD-D21E-4844-8D91-5AA402AF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FE81CF-1D93-4692-961D-460A27F8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6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BF38BA-BC88-4802-82D4-BA230952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B41055-3DD3-4F6B-918F-4690A05FC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5B46CB0-1BA6-44CF-8EE7-0F69DD7E4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FAF59B-C6B5-4705-A232-461F25E8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2F209E3-2831-40E3-8DAC-E8492433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284395-4F10-4AF4-90ED-AF18534E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13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BD633-1C04-4756-B18B-35093B3C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3C100B-67CE-4F3F-B8EF-F4BA552B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812C2C-8809-4664-99B1-AB8945CB9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995CA99-AF72-4DD8-9153-3F0EC784B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B19A43A-E995-437F-BBE0-449F04A27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360242C-6200-4C76-9712-6C4604E5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7C95279-C196-4BBB-BDB0-4983E66F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1977957-FC99-478A-88B5-361A6F09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04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5B3A3-6E90-4FC1-9694-CA796516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4AE94C6-EFC0-4F1D-B174-AFB232B4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DE13168-0955-48D9-BAC0-3F84913F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552E49-FD6C-4191-A866-55211D31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73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E15B6E2-7541-4788-B91D-6FA9B24C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68E9FC1-0E35-451A-853D-0A0053ED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D5DCD96-80CC-4B91-A9FA-292039F4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96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7E1FC1-9622-467D-A38A-68AB0EC1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1EE75C-C9F1-49CB-8D1A-31795453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760629-755E-4F7D-847D-12E33D78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911C5C-D02D-47F6-9D37-FEFC1B6D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EAF16E-6729-4659-82EE-9989FE60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27EF2A-FE61-4E7B-8400-F2464A79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06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CAB6E3-517C-4469-BAD5-A968DE90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ECDC104-DC97-458D-9041-9D9D66A82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99F5E0-FF22-46E1-841C-7C350116F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85E638-0652-4370-BC59-9A837951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E77552-4549-4F24-8627-7A3921A3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041328-2171-448B-9028-8B9FD97F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15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74AB6C4-458F-41D7-933C-B60D1892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295D73-882C-4B64-B32C-A64285665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8EF7AE-00C5-4FC4-9F21-514A160C1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2446-D1D0-4570-A5DB-B29CD9C89963}" type="datetimeFigureOut">
              <a:rPr lang="tr-TR" smtClean="0"/>
              <a:t>23.12.2021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33CD61-AA18-492A-A264-674625E70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BE77B5-8EFC-451D-BF94-BBEA3A8F6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1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E4E7D2A-42C2-4606-A4BF-6A90336D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500062"/>
            <a:ext cx="11315700" cy="58578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AD174A4-1DC6-4E2F-BCB8-132A38A48D43}"/>
              </a:ext>
            </a:extLst>
          </p:cNvPr>
          <p:cNvSpPr/>
          <p:nvPr/>
        </p:nvSpPr>
        <p:spPr>
          <a:xfrm>
            <a:off x="4340352" y="2023872"/>
            <a:ext cx="1158240" cy="59740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F6D03B47-0F32-460E-910E-0D0763942190}"/>
              </a:ext>
            </a:extLst>
          </p:cNvPr>
          <p:cNvCxnSpPr/>
          <p:nvPr/>
        </p:nvCxnSpPr>
        <p:spPr>
          <a:xfrm>
            <a:off x="3657600" y="2121408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42276BE6-C93E-4F2C-94D2-EA94BE619C19}"/>
              </a:ext>
            </a:extLst>
          </p:cNvPr>
          <p:cNvCxnSpPr/>
          <p:nvPr/>
        </p:nvCxnSpPr>
        <p:spPr>
          <a:xfrm>
            <a:off x="3657600" y="2456688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2C278650-43B5-4796-A4DF-EECAD39E1D66}"/>
              </a:ext>
            </a:extLst>
          </p:cNvPr>
          <p:cNvCxnSpPr>
            <a:cxnSpLocks/>
          </p:cNvCxnSpPr>
          <p:nvPr/>
        </p:nvCxnSpPr>
        <p:spPr>
          <a:xfrm flipH="1">
            <a:off x="5498592" y="2121408"/>
            <a:ext cx="59740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5EAD9932-2852-4100-A957-132F780FF248}"/>
              </a:ext>
            </a:extLst>
          </p:cNvPr>
          <p:cNvCxnSpPr>
            <a:cxnSpLocks/>
          </p:cNvCxnSpPr>
          <p:nvPr/>
        </p:nvCxnSpPr>
        <p:spPr>
          <a:xfrm flipH="1">
            <a:off x="5498592" y="2456688"/>
            <a:ext cx="59740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A73260-483F-4125-9CD3-69C05467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16" y="48093"/>
            <a:ext cx="8855242" cy="60988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BB3660-9C9B-48B2-AD86-340D407122D7}"/>
              </a:ext>
            </a:extLst>
          </p:cNvPr>
          <p:cNvSpPr/>
          <p:nvPr/>
        </p:nvSpPr>
        <p:spPr>
          <a:xfrm>
            <a:off x="7376160" y="113607"/>
            <a:ext cx="1158240" cy="59740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5F8BD1-FFF3-4B41-997E-EFB6576FFD06}"/>
              </a:ext>
            </a:extLst>
          </p:cNvPr>
          <p:cNvCxnSpPr/>
          <p:nvPr/>
        </p:nvCxnSpPr>
        <p:spPr>
          <a:xfrm>
            <a:off x="6681216" y="231648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B37EB1B2-EA46-43A7-B1C0-05AD0CFD13A1}"/>
              </a:ext>
            </a:extLst>
          </p:cNvPr>
          <p:cNvCxnSpPr/>
          <p:nvPr/>
        </p:nvCxnSpPr>
        <p:spPr>
          <a:xfrm>
            <a:off x="6681216" y="566928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9B28C56-C5F4-42B9-AD72-8A1C506C19EB}"/>
              </a:ext>
            </a:extLst>
          </p:cNvPr>
          <p:cNvCxnSpPr>
            <a:cxnSpLocks/>
          </p:cNvCxnSpPr>
          <p:nvPr/>
        </p:nvCxnSpPr>
        <p:spPr>
          <a:xfrm flipH="1">
            <a:off x="8534400" y="231648"/>
            <a:ext cx="70713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95B332E5-1BDF-4499-AC85-0E2FD8B2BA6F}"/>
              </a:ext>
            </a:extLst>
          </p:cNvPr>
          <p:cNvCxnSpPr>
            <a:cxnSpLocks/>
          </p:cNvCxnSpPr>
          <p:nvPr/>
        </p:nvCxnSpPr>
        <p:spPr>
          <a:xfrm flipH="1">
            <a:off x="8534400" y="566928"/>
            <a:ext cx="70713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C50190E-4BEB-40B7-B632-FD384DF7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76250"/>
            <a:ext cx="9067800" cy="590550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03F634B8-EFE6-41AD-A299-A71E122F2E23}"/>
              </a:ext>
            </a:extLst>
          </p:cNvPr>
          <p:cNvCxnSpPr/>
          <p:nvPr/>
        </p:nvCxnSpPr>
        <p:spPr>
          <a:xfrm>
            <a:off x="1562100" y="4279392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BAF7DC0C-B993-464B-B02F-895F265FBDB1}"/>
              </a:ext>
            </a:extLst>
          </p:cNvPr>
          <p:cNvCxnSpPr>
            <a:cxnSpLocks/>
          </p:cNvCxnSpPr>
          <p:nvPr/>
        </p:nvCxnSpPr>
        <p:spPr>
          <a:xfrm flipH="1">
            <a:off x="6925056" y="4291584"/>
            <a:ext cx="11460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A7CABC4C-2FB8-44EF-8EE0-72FB95AE47E0}"/>
              </a:ext>
            </a:extLst>
          </p:cNvPr>
          <p:cNvCxnSpPr>
            <a:cxnSpLocks/>
          </p:cNvCxnSpPr>
          <p:nvPr/>
        </p:nvCxnSpPr>
        <p:spPr>
          <a:xfrm flipH="1">
            <a:off x="6925056" y="5041392"/>
            <a:ext cx="11460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F20B1F6-0294-4A79-B136-4E25BA4E52D4}"/>
              </a:ext>
            </a:extLst>
          </p:cNvPr>
          <p:cNvCxnSpPr>
            <a:cxnSpLocks/>
          </p:cNvCxnSpPr>
          <p:nvPr/>
        </p:nvCxnSpPr>
        <p:spPr>
          <a:xfrm flipH="1">
            <a:off x="3797808" y="5041392"/>
            <a:ext cx="11460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1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068294C-7FE1-4976-8762-BEAF73B2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942975"/>
            <a:ext cx="7800975" cy="4972050"/>
          </a:xfrm>
          <a:prstGeom prst="rect">
            <a:avLst/>
          </a:prstGeo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0B9F1BE9-DA29-4CE3-B375-09077A873C51}"/>
              </a:ext>
            </a:extLst>
          </p:cNvPr>
          <p:cNvCxnSpPr/>
          <p:nvPr/>
        </p:nvCxnSpPr>
        <p:spPr>
          <a:xfrm>
            <a:off x="7181088" y="1207008"/>
            <a:ext cx="97536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CC769C9-72CE-4F54-8F6B-ECB058207EB6}"/>
              </a:ext>
            </a:extLst>
          </p:cNvPr>
          <p:cNvSpPr/>
          <p:nvPr/>
        </p:nvSpPr>
        <p:spPr>
          <a:xfrm>
            <a:off x="7181088" y="1072910"/>
            <a:ext cx="975360" cy="268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22F17A6A-84B5-4AA4-A0BD-D7AE75BE2FE7}"/>
              </a:ext>
            </a:extLst>
          </p:cNvPr>
          <p:cNvCxnSpPr/>
          <p:nvPr/>
        </p:nvCxnSpPr>
        <p:spPr>
          <a:xfrm>
            <a:off x="5705856" y="1072910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6AB0B4E-60CA-425F-B673-6023AB376DFF}"/>
              </a:ext>
            </a:extLst>
          </p:cNvPr>
          <p:cNvCxnSpPr/>
          <p:nvPr/>
        </p:nvCxnSpPr>
        <p:spPr>
          <a:xfrm>
            <a:off x="5705856" y="1347203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AAD2CF74-712E-46D9-B97D-B71960484D5E}"/>
              </a:ext>
            </a:extLst>
          </p:cNvPr>
          <p:cNvCxnSpPr>
            <a:cxnSpLocks/>
          </p:cNvCxnSpPr>
          <p:nvPr/>
        </p:nvCxnSpPr>
        <p:spPr>
          <a:xfrm flipH="1">
            <a:off x="7181088" y="1213104"/>
            <a:ext cx="69494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6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94BDDA-28A6-4CED-84F6-826A40719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6" y="414337"/>
            <a:ext cx="5446395" cy="60293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FB6154-FBC0-489F-B99A-B8A3E43E535B}"/>
              </a:ext>
            </a:extLst>
          </p:cNvPr>
          <p:cNvSpPr/>
          <p:nvPr/>
        </p:nvSpPr>
        <p:spPr>
          <a:xfrm>
            <a:off x="3096768" y="1950720"/>
            <a:ext cx="1865376" cy="463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246177F-FC88-4C6C-A61E-DB7D60C30613}"/>
              </a:ext>
            </a:extLst>
          </p:cNvPr>
          <p:cNvCxnSpPr>
            <a:cxnSpLocks/>
          </p:cNvCxnSpPr>
          <p:nvPr/>
        </p:nvCxnSpPr>
        <p:spPr>
          <a:xfrm flipH="1">
            <a:off x="5120640" y="2182368"/>
            <a:ext cx="9753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7E3CCDE3-0CF0-4626-A208-783D913CC54B}"/>
              </a:ext>
            </a:extLst>
          </p:cNvPr>
          <p:cNvCxnSpPr>
            <a:cxnSpLocks/>
          </p:cNvCxnSpPr>
          <p:nvPr/>
        </p:nvCxnSpPr>
        <p:spPr>
          <a:xfrm flipH="1" flipV="1">
            <a:off x="4875085" y="2414016"/>
            <a:ext cx="891731" cy="280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3145F447-D099-4671-BDE9-98FB082038E3}"/>
              </a:ext>
            </a:extLst>
          </p:cNvPr>
          <p:cNvCxnSpPr>
            <a:cxnSpLocks/>
          </p:cNvCxnSpPr>
          <p:nvPr/>
        </p:nvCxnSpPr>
        <p:spPr>
          <a:xfrm flipH="1">
            <a:off x="4875085" y="1670304"/>
            <a:ext cx="891731" cy="280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7335825-67D5-4E94-B4FA-BC9BF04B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158496"/>
            <a:ext cx="10911840" cy="64861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6A8BA0-6591-4583-81B8-08651FCC0E01}"/>
              </a:ext>
            </a:extLst>
          </p:cNvPr>
          <p:cNvSpPr/>
          <p:nvPr/>
        </p:nvSpPr>
        <p:spPr>
          <a:xfrm>
            <a:off x="5163312" y="4779264"/>
            <a:ext cx="1865376" cy="463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D1A5AD8-1448-4A2D-93D8-E268E153923A}"/>
              </a:ext>
            </a:extLst>
          </p:cNvPr>
          <p:cNvCxnSpPr>
            <a:cxnSpLocks/>
          </p:cNvCxnSpPr>
          <p:nvPr/>
        </p:nvCxnSpPr>
        <p:spPr>
          <a:xfrm flipH="1">
            <a:off x="7181088" y="4998720"/>
            <a:ext cx="9753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F92A9A4-6D5B-4654-BF8D-8017288A01E9}"/>
              </a:ext>
            </a:extLst>
          </p:cNvPr>
          <p:cNvCxnSpPr>
            <a:cxnSpLocks/>
          </p:cNvCxnSpPr>
          <p:nvPr/>
        </p:nvCxnSpPr>
        <p:spPr>
          <a:xfrm>
            <a:off x="3938016" y="5010912"/>
            <a:ext cx="1097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BBCF27C3-70A1-436F-8C81-C8978747C5D5}"/>
              </a:ext>
            </a:extLst>
          </p:cNvPr>
          <p:cNvCxnSpPr>
            <a:cxnSpLocks/>
          </p:cNvCxnSpPr>
          <p:nvPr/>
        </p:nvCxnSpPr>
        <p:spPr>
          <a:xfrm flipV="1">
            <a:off x="6096000" y="5401056"/>
            <a:ext cx="0" cy="780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C2B5692-9085-484F-A7C7-4E221E01AC45}"/>
              </a:ext>
            </a:extLst>
          </p:cNvPr>
          <p:cNvSpPr txBox="1"/>
          <p:nvPr/>
        </p:nvSpPr>
        <p:spPr>
          <a:xfrm>
            <a:off x="7181088" y="5401056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Ödünç almış olduğunuz kitabın iade süresine en erken 2 gün varken yandaki bağlantı aktif olacaktır. Bağlantıya tıklayarak eserin süresini uzatabilirsiniz.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6CA1CA9-BD47-4F01-8994-A3F72B157C54}"/>
              </a:ext>
            </a:extLst>
          </p:cNvPr>
          <p:cNvSpPr/>
          <p:nvPr/>
        </p:nvSpPr>
        <p:spPr>
          <a:xfrm>
            <a:off x="7028688" y="5242560"/>
            <a:ext cx="3566158" cy="10363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39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C55CA5-6DB2-4788-8F88-42B43B5C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416" y="1253331"/>
            <a:ext cx="90129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/>
              <a:t>«https://kutuphane.karabuk.edu.tr» </a:t>
            </a:r>
            <a:r>
              <a:rPr lang="tr-TR" sz="4400" dirty="0"/>
              <a:t>adresinde bulunan ve aşağıdaki görsellerde işaretlenmiş olan bağlantılara tıklayarak kitabınızın süresini uzatabilirsiniz.</a:t>
            </a:r>
          </a:p>
        </p:txBody>
      </p:sp>
    </p:spTree>
    <p:extLst>
      <p:ext uri="{BB962C8B-B14F-4D97-AF65-F5344CB8AC3E}">
        <p14:creationId xmlns:p14="http://schemas.microsoft.com/office/powerpoint/2010/main" val="53876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</Words>
  <Application>Microsoft Office PowerPoint</Application>
  <PresentationFormat>Geniş ekran</PresentationFormat>
  <Paragraphs>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Mahmut KARAKUS</dc:creator>
  <cp:lastModifiedBy>Mahmut KARAKUS</cp:lastModifiedBy>
  <cp:revision>1</cp:revision>
  <cp:lastPrinted>2021-12-23T07:20:24Z</cp:lastPrinted>
  <dcterms:created xsi:type="dcterms:W3CDTF">2021-12-23T06:40:24Z</dcterms:created>
  <dcterms:modified xsi:type="dcterms:W3CDTF">2021-12-23T08:18:56Z</dcterms:modified>
</cp:coreProperties>
</file>